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C277-EC96-4534-B074-EA2F9F367700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8A7C-9E3D-4983-83C6-653F0F1D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846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C277-EC96-4534-B074-EA2F9F367700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8A7C-9E3D-4983-83C6-653F0F1D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630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C277-EC96-4534-B074-EA2F9F367700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8A7C-9E3D-4983-83C6-653F0F1D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916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C277-EC96-4534-B074-EA2F9F367700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8A7C-9E3D-4983-83C6-653F0F1D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845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C277-EC96-4534-B074-EA2F9F367700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8A7C-9E3D-4983-83C6-653F0F1D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04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C277-EC96-4534-B074-EA2F9F367700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8A7C-9E3D-4983-83C6-653F0F1D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094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C277-EC96-4534-B074-EA2F9F367700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8A7C-9E3D-4983-83C6-653F0F1D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6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C277-EC96-4534-B074-EA2F9F367700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8A7C-9E3D-4983-83C6-653F0F1D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931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C277-EC96-4534-B074-EA2F9F367700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8A7C-9E3D-4983-83C6-653F0F1D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94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C277-EC96-4534-B074-EA2F9F367700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8A7C-9E3D-4983-83C6-653F0F1D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503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C277-EC96-4534-B074-EA2F9F367700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8A7C-9E3D-4983-83C6-653F0F1D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54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DC277-EC96-4534-B074-EA2F9F367700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38A7C-9E3D-4983-83C6-653F0F1D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2" Target="../media/image1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2.xml.rels><?xml version="1.0" encoding="UTF-8" standalone="yes" ?><Relationships xmlns="http://schemas.openxmlformats.org/package/2006/relationships"><Relationship Id="rId2" Target="../media/image12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3.xml.rels><?xml version="1.0" encoding="UTF-8" standalone="yes" ?><Relationships xmlns="http://schemas.openxmlformats.org/package/2006/relationships"><Relationship Id="rId2" Target="../media/image13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2" Target="../media/image8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2" Target="../media/image9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b="-4" r="-48"/>
          <a:stretch/>
        </p:blipFill>
        <p:spPr>
          <a:xfrm>
            <a:off x="1339403" y="0"/>
            <a:ext cx="7868992" cy="6249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371806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18" r="-32"/>
          <a:stretch/>
        </p:blipFill>
        <p:spPr>
          <a:xfrm>
            <a:off x="631064" y="360607"/>
            <a:ext cx="11132844" cy="561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389691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73" r="-12"/>
          <a:stretch/>
        </p:blipFill>
        <p:spPr>
          <a:xfrm>
            <a:off x="450761" y="321972"/>
            <a:ext cx="11088709" cy="5787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864073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53" r="-34"/>
          <a:stretch/>
        </p:blipFill>
        <p:spPr>
          <a:xfrm>
            <a:off x="490295" y="695459"/>
            <a:ext cx="11392710" cy="5383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2585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66" r="29"/>
          <a:stretch/>
        </p:blipFill>
        <p:spPr>
          <a:xfrm>
            <a:off x="937507" y="276813"/>
            <a:ext cx="9661806" cy="6214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904078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83" r="2"/>
          <a:stretch/>
        </p:blipFill>
        <p:spPr>
          <a:xfrm>
            <a:off x="1455313" y="721216"/>
            <a:ext cx="9581881" cy="539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799077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95" r="-47"/>
          <a:stretch/>
        </p:blipFill>
        <p:spPr>
          <a:xfrm>
            <a:off x="1197734" y="461829"/>
            <a:ext cx="9247032" cy="5642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121811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61"/>
          <a:stretch/>
        </p:blipFill>
        <p:spPr>
          <a:xfrm>
            <a:off x="1056068" y="811369"/>
            <a:ext cx="10058400" cy="503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683559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37" r="-78"/>
          <a:stretch/>
        </p:blipFill>
        <p:spPr>
          <a:xfrm>
            <a:off x="2255273" y="-58777"/>
            <a:ext cx="5832659" cy="679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968081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-7" r="45"/>
          <a:stretch/>
        </p:blipFill>
        <p:spPr>
          <a:xfrm>
            <a:off x="656822" y="240806"/>
            <a:ext cx="10779617" cy="6211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582351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12" r="-23"/>
          <a:stretch/>
        </p:blipFill>
        <p:spPr>
          <a:xfrm>
            <a:off x="785611" y="412854"/>
            <a:ext cx="9903854" cy="6181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284323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52" r="12"/>
          <a:stretch/>
        </p:blipFill>
        <p:spPr>
          <a:xfrm>
            <a:off x="1622737" y="160893"/>
            <a:ext cx="9040970" cy="6355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682447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84" r="13"/>
          <a:stretch/>
        </p:blipFill>
        <p:spPr>
          <a:xfrm>
            <a:off x="498848" y="217886"/>
            <a:ext cx="11079260" cy="565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226929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8</cp:revision>
  <dcterms:created xsi:type="dcterms:W3CDTF">2021-10-18T17:13:11Z</dcterms:created>
  <dcterms:modified xsi:type="dcterms:W3CDTF">2021-10-18T17:22:21Z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859503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S9.1.2</vt:lpwstr>
  </property>
</Properties>
</file>