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4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3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9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3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0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5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DC277-EC96-4534-B074-EA2F9F36770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8A7C-9E3D-4983-83C6-653F0F1D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-4" r="-48"/>
          <a:stretch/>
        </p:blipFill>
        <p:spPr>
          <a:xfrm>
            <a:off x="1339403" y="0"/>
            <a:ext cx="7868992" cy="624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7180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8" r="-32"/>
          <a:stretch/>
        </p:blipFill>
        <p:spPr>
          <a:xfrm>
            <a:off x="631064" y="360607"/>
            <a:ext cx="11132844" cy="561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8969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73" r="-12"/>
          <a:stretch/>
        </p:blipFill>
        <p:spPr>
          <a:xfrm>
            <a:off x="450761" y="321972"/>
            <a:ext cx="11088709" cy="578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6407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53" r="-34"/>
          <a:stretch/>
        </p:blipFill>
        <p:spPr>
          <a:xfrm>
            <a:off x="490295" y="695459"/>
            <a:ext cx="11392710" cy="538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585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66" r="29"/>
          <a:stretch/>
        </p:blipFill>
        <p:spPr>
          <a:xfrm>
            <a:off x="937507" y="276813"/>
            <a:ext cx="9661806" cy="621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0407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83" r="2"/>
          <a:stretch/>
        </p:blipFill>
        <p:spPr>
          <a:xfrm>
            <a:off x="1455313" y="721216"/>
            <a:ext cx="9581881" cy="539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9907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5" r="-47"/>
          <a:stretch/>
        </p:blipFill>
        <p:spPr>
          <a:xfrm>
            <a:off x="1197734" y="461829"/>
            <a:ext cx="9247032" cy="564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2181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61"/>
          <a:stretch/>
        </p:blipFill>
        <p:spPr>
          <a:xfrm>
            <a:off x="1056068" y="811369"/>
            <a:ext cx="10058400" cy="503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8355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37" r="-78"/>
          <a:stretch/>
        </p:blipFill>
        <p:spPr>
          <a:xfrm>
            <a:off x="2255273" y="-58777"/>
            <a:ext cx="5832659" cy="679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6808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7" r="45"/>
          <a:stretch/>
        </p:blipFill>
        <p:spPr>
          <a:xfrm>
            <a:off x="656822" y="240806"/>
            <a:ext cx="10779617" cy="621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8235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2" r="-23"/>
          <a:stretch/>
        </p:blipFill>
        <p:spPr>
          <a:xfrm>
            <a:off x="785611" y="412854"/>
            <a:ext cx="9903854" cy="61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8432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2" r="12"/>
          <a:stretch/>
        </p:blipFill>
        <p:spPr>
          <a:xfrm>
            <a:off x="1622737" y="160893"/>
            <a:ext cx="9040970" cy="63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824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4" r="13"/>
          <a:stretch/>
        </p:blipFill>
        <p:spPr>
          <a:xfrm>
            <a:off x="498848" y="217886"/>
            <a:ext cx="11079260" cy="56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2692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8</cp:revision>
  <dcterms:created xsi:type="dcterms:W3CDTF">2021-10-18T17:13:11Z</dcterms:created>
  <dcterms:modified xsi:type="dcterms:W3CDTF">2021-10-18T17:22:21Z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859503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